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1" r:id="rId1"/>
  </p:sldMasterIdLst>
  <p:sldIdLst>
    <p:sldId id="256" r:id="rId2"/>
    <p:sldId id="268" r:id="rId3"/>
    <p:sldId id="269" r:id="rId4"/>
    <p:sldId id="274" r:id="rId5"/>
    <p:sldId id="275" r:id="rId6"/>
    <p:sldId id="270" r:id="rId7"/>
    <p:sldId id="271" r:id="rId8"/>
    <p:sldId id="272" r:id="rId9"/>
    <p:sldId id="273" r:id="rId10"/>
    <p:sldId id="276" r:id="rId11"/>
    <p:sldId id="277" r:id="rId12"/>
    <p:sldId id="282" r:id="rId13"/>
    <p:sldId id="278" r:id="rId14"/>
    <p:sldId id="283" r:id="rId15"/>
    <p:sldId id="281" r:id="rId16"/>
    <p:sldId id="259" r:id="rId17"/>
    <p:sldId id="284" r:id="rId18"/>
    <p:sldId id="279" r:id="rId19"/>
    <p:sldId id="280" r:id="rId20"/>
    <p:sldId id="263" r:id="rId21"/>
    <p:sldId id="266" r:id="rId22"/>
    <p:sldId id="267" r:id="rId23"/>
    <p:sldId id="264" r:id="rId24"/>
    <p:sldId id="265" r:id="rId25"/>
    <p:sldId id="285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87" d="100"/>
          <a:sy n="87" d="100"/>
        </p:scale>
        <p:origin x="11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A3053578-5296-4C68-83EE-FC14EAB55776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E9BB4-499F-438C-B440-A4F5B088D5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928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53578-5296-4C68-83EE-FC14EAB55776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E9BB4-499F-438C-B440-A4F5B088D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818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53578-5296-4C68-83EE-FC14EAB55776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E9BB4-499F-438C-B440-A4F5B088D5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476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53578-5296-4C68-83EE-FC14EAB55776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E9BB4-499F-438C-B440-A4F5B088D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83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53578-5296-4C68-83EE-FC14EAB55776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E9BB4-499F-438C-B440-A4F5B088D5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1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53578-5296-4C68-83EE-FC14EAB55776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E9BB4-499F-438C-B440-A4F5B088D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89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53578-5296-4C68-83EE-FC14EAB55776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E9BB4-499F-438C-B440-A4F5B088D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713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53578-5296-4C68-83EE-FC14EAB55776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E9BB4-499F-438C-B440-A4F5B088D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832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53578-5296-4C68-83EE-FC14EAB55776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E9BB4-499F-438C-B440-A4F5B088D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414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53578-5296-4C68-83EE-FC14EAB55776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E9BB4-499F-438C-B440-A4F5B088D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186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53578-5296-4C68-83EE-FC14EAB55776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E9BB4-499F-438C-B440-A4F5B088D5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48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3053578-5296-4C68-83EE-FC14EAB55776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C62E9BB4-499F-438C-B440-A4F5B088D5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778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image" Target="../media/image21.tmp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4.tmp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tmp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tmp"/><Relationship Id="rId4" Type="http://schemas.openxmlformats.org/officeDocument/2006/relationships/image" Target="../media/image25.png"/><Relationship Id="rId9" Type="http://schemas.openxmlformats.org/officeDocument/2006/relationships/image" Target="../media/image30.tm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5.tmp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4.tmp"/><Relationship Id="rId5" Type="http://schemas.openxmlformats.org/officeDocument/2006/relationships/image" Target="../media/image33.tmp"/><Relationship Id="rId4" Type="http://schemas.openxmlformats.org/officeDocument/2006/relationships/image" Target="../media/image32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8.png"/><Relationship Id="rId4" Type="http://schemas.openxmlformats.org/officeDocument/2006/relationships/image" Target="../media/image37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40.png"/><Relationship Id="rId5" Type="http://schemas.openxmlformats.org/officeDocument/2006/relationships/image" Target="../media/image39.tmp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43.png"/><Relationship Id="rId5" Type="http://schemas.openxmlformats.org/officeDocument/2006/relationships/image" Target="../media/image42.tmp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mp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B4CD4-DC35-40C4-8D6A-F30C0D7809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jQuery</a:t>
            </a:r>
          </a:p>
        </p:txBody>
      </p:sp>
    </p:spTree>
    <p:extLst>
      <p:ext uri="{BB962C8B-B14F-4D97-AF65-F5344CB8AC3E}">
        <p14:creationId xmlns:p14="http://schemas.microsoft.com/office/powerpoint/2010/main" val="2413941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21BA4-45B9-46B4-A81C-94241C4C6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Mouse Event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3690B-F122-46FD-9005-93A1C01AB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403657"/>
            <a:ext cx="2388923" cy="2852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BEB976-83DE-40E9-80D4-73D5915D7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364" y="1348443"/>
            <a:ext cx="4582164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090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0320B-CFF5-4BC2-9401-3ADFE6972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Keyboard event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06C767-0B28-4E8D-8016-490E62A46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574827"/>
            <a:ext cx="1974253" cy="18838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2BA3AE-27F8-4F5D-BA51-C4EEC116E3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299" y="2084832"/>
            <a:ext cx="6618573" cy="403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26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6A77-410C-4456-80B4-FF953ED56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Form Events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90BF8-E061-4E8A-B0CE-6F2EEC877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482" y="585216"/>
            <a:ext cx="4483529" cy="60808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D7502B-8052-4070-8754-97FD7A803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640" y="1928948"/>
            <a:ext cx="2025115" cy="388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31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049A2-1BA8-4369-B251-3E3EB70B7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Method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0532DD-257F-466E-9ADF-8283CC91A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548" y="1713146"/>
            <a:ext cx="1147447" cy="21509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541752-F6C4-4070-AF72-15FD722D3C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906" y="1180639"/>
            <a:ext cx="3847278" cy="4319751"/>
          </a:xfrm>
          <a:prstGeom prst="rect">
            <a:avLst/>
          </a:prstGeom>
        </p:spPr>
      </p:pic>
      <p:pic>
        <p:nvPicPr>
          <p:cNvPr id="3" name="Video3">
            <a:hlinkClick r:id="" action="ppaction://media"/>
            <a:extLst>
              <a:ext uri="{FF2B5EF4-FFF2-40B4-BE49-F238E27FC236}">
                <a16:creationId xmlns:a16="http://schemas.microsoft.com/office/drawing/2014/main" id="{232D46D5-F453-4344-BE20-A467742CAD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6386" y="3864149"/>
            <a:ext cx="7409793" cy="256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1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60C9A-BE26-4959-8AE9-4A513F10D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 CSS Method</a:t>
            </a:r>
            <a:endParaRPr lang="en-US" dirty="0"/>
          </a:p>
        </p:txBody>
      </p:sp>
      <p:pic>
        <p:nvPicPr>
          <p:cNvPr id="3" name="Video4">
            <a:hlinkClick r:id="" action="ppaction://media"/>
            <a:extLst>
              <a:ext uri="{FF2B5EF4-FFF2-40B4-BE49-F238E27FC236}">
                <a16:creationId xmlns:a16="http://schemas.microsoft.com/office/drawing/2014/main" id="{20934B6A-8D8C-4101-952D-8D69CCB90D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204" y="3912781"/>
            <a:ext cx="11557591" cy="22643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648E4A-1458-49C6-9CEB-E9D429D3DA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45" y="2084832"/>
            <a:ext cx="9173855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41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8716A-52D9-41E2-8F66-C4B7E3A47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jQuery Hide Show &amp; Toggle Method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323DB-5FAB-41B7-882D-D06622D31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128" y="1806524"/>
            <a:ext cx="1063256" cy="4842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168C2D-4196-44F8-82EC-E46E6DFF8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128" y="2489046"/>
            <a:ext cx="1095154" cy="3359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F9572C-01FB-46DE-B73C-DBFB7B9603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128" y="3051217"/>
            <a:ext cx="1307805" cy="409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91C3F2-404D-4CA2-80C2-AED44318F5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747" y="1742839"/>
            <a:ext cx="5277587" cy="3372321"/>
          </a:xfrm>
          <a:prstGeom prst="rect">
            <a:avLst/>
          </a:prstGeom>
        </p:spPr>
      </p:pic>
      <p:pic>
        <p:nvPicPr>
          <p:cNvPr id="9" name="Video5">
            <a:hlinkClick r:id="" action="ppaction://media"/>
            <a:extLst>
              <a:ext uri="{FF2B5EF4-FFF2-40B4-BE49-F238E27FC236}">
                <a16:creationId xmlns:a16="http://schemas.microsoft.com/office/drawing/2014/main" id="{6FD8B974-9FF3-4A28-B0CE-0E485CDBEA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24128" y="5003315"/>
            <a:ext cx="10353380" cy="16905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26BD45-1794-4C2B-907D-A29C41F5FA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28" y="4415333"/>
            <a:ext cx="2984346" cy="7519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C329AE-6E1D-420E-AD23-3A02C6B54D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3791394"/>
            <a:ext cx="2815404" cy="101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9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676BB-7F6C-42E9-AC41-F5D3BC48B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82297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jQuery Effects - Fading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3B32B-9220-41A9-817D-B13A8F319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679944"/>
            <a:ext cx="9720073" cy="4023360"/>
          </a:xfrm>
        </p:spPr>
        <p:txBody>
          <a:bodyPr/>
          <a:lstStyle/>
          <a:p>
            <a:r>
              <a:rPr lang="en-US" b="1" dirty="0"/>
              <a:t>fadeIn()</a:t>
            </a:r>
          </a:p>
          <a:p>
            <a:r>
              <a:rPr lang="en-US" b="1" dirty="0"/>
              <a:t>fadeOut()</a:t>
            </a:r>
          </a:p>
          <a:p>
            <a:r>
              <a:rPr lang="en-US" b="1" dirty="0"/>
              <a:t>fadeToggle()</a:t>
            </a:r>
          </a:p>
          <a:p>
            <a:r>
              <a:rPr lang="en-US" b="1" dirty="0"/>
              <a:t>fadeTo()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F19B7D-BBE7-4530-B886-06BE3582E0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67" r="47421" b="15141"/>
          <a:stretch/>
        </p:blipFill>
        <p:spPr>
          <a:xfrm>
            <a:off x="2589595" y="1749907"/>
            <a:ext cx="4289671" cy="5834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65117D-0C74-4402-B3FB-E4C816CB29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" t="36988" r="42588" b="11350"/>
          <a:stretch/>
        </p:blipFill>
        <p:spPr>
          <a:xfrm>
            <a:off x="2633018" y="2506294"/>
            <a:ext cx="4202824" cy="5838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C370EB-3721-4638-B47A-EA6479E74BA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91" r="36662" b="6657"/>
          <a:stretch/>
        </p:blipFill>
        <p:spPr>
          <a:xfrm>
            <a:off x="2589595" y="3109257"/>
            <a:ext cx="4075232" cy="5834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3B7E79-7071-48A3-9EAB-7AB9DFC49B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467" y="1390761"/>
            <a:ext cx="4352488" cy="3436992"/>
          </a:xfrm>
          <a:prstGeom prst="rect">
            <a:avLst/>
          </a:prstGeom>
        </p:spPr>
      </p:pic>
      <p:pic>
        <p:nvPicPr>
          <p:cNvPr id="9" name="Video6">
            <a:hlinkClick r:id="" action="ppaction://media"/>
            <a:extLst>
              <a:ext uri="{FF2B5EF4-FFF2-40B4-BE49-F238E27FC236}">
                <a16:creationId xmlns:a16="http://schemas.microsoft.com/office/drawing/2014/main" id="{E84C197F-FCD6-4B1A-A66B-142DFD02CF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89810" y="4714802"/>
            <a:ext cx="10566031" cy="19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4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A8054-8963-44E4-9699-E11D5D7F3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jQuery slideUp , slideDown &amp; SlideToggle</a:t>
            </a:r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4DC2E4-2E43-475B-BD62-6C4FE58CA4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56" y="1914250"/>
            <a:ext cx="4520869" cy="3360215"/>
          </a:xfrm>
          <a:prstGeom prst="rect">
            <a:avLst/>
          </a:prstGeom>
        </p:spPr>
      </p:pic>
      <p:pic>
        <p:nvPicPr>
          <p:cNvPr id="6" name="Video7">
            <a:hlinkClick r:id="" action="ppaction://media"/>
            <a:extLst>
              <a:ext uri="{FF2B5EF4-FFF2-40B4-BE49-F238E27FC236}">
                <a16:creationId xmlns:a16="http://schemas.microsoft.com/office/drawing/2014/main" id="{2D45E427-F34D-4532-8308-D32E7C265C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63675" y="4125006"/>
            <a:ext cx="8287320" cy="232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0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0F436-64FF-4153-8AE1-EC6644CD5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method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D9820C-2F15-4445-8FEB-1B0979D17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079" y="2240329"/>
            <a:ext cx="1147447" cy="21509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5EC6AE-6A48-4090-8A0B-B798C188E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066" y="289909"/>
            <a:ext cx="4043855" cy="4244377"/>
          </a:xfrm>
          <a:prstGeom prst="rect">
            <a:avLst/>
          </a:prstGeom>
        </p:spPr>
      </p:pic>
      <p:pic>
        <p:nvPicPr>
          <p:cNvPr id="3" name="Video2">
            <a:hlinkClick r:id="" action="ppaction://media"/>
            <a:extLst>
              <a:ext uri="{FF2B5EF4-FFF2-40B4-BE49-F238E27FC236}">
                <a16:creationId xmlns:a16="http://schemas.microsoft.com/office/drawing/2014/main" id="{D474CAFB-B565-4B1A-85DB-856E0E06FC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33500" y="4548791"/>
            <a:ext cx="94107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2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DE205-2210-4474-8B48-543AA4961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class Method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F1252C-0F38-4027-A221-BF127FC7A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128" y="2403689"/>
            <a:ext cx="2538691" cy="18387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9A21C1-590C-453F-9A55-324CBAE91A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804068"/>
            <a:ext cx="5006215" cy="3559661"/>
          </a:xfrm>
          <a:prstGeom prst="rect">
            <a:avLst/>
          </a:prstGeom>
        </p:spPr>
      </p:pic>
      <p:pic>
        <p:nvPicPr>
          <p:cNvPr id="3" name="Video1">
            <a:hlinkClick r:id="" action="ppaction://media"/>
            <a:extLst>
              <a:ext uri="{FF2B5EF4-FFF2-40B4-BE49-F238E27FC236}">
                <a16:creationId xmlns:a16="http://schemas.microsoft.com/office/drawing/2014/main" id="{3902D841-DDE6-4D2F-91A4-2F4026EDE9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4695" y="4440464"/>
            <a:ext cx="10042609" cy="202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4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CA33A-3FE5-46ED-A1CB-9AEFFE4BE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jQuery?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3FBB3-AB72-4B1B-B824-3FAE9F4AA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Query is a lightweight, "write less, do more", JavaScript library.</a:t>
            </a:r>
          </a:p>
          <a:p>
            <a:r>
              <a:rPr lang="en-US" dirty="0"/>
              <a:t>The purpose of jQuery is to make it much easier to use JavaScript on your website.</a:t>
            </a:r>
          </a:p>
          <a:p>
            <a:r>
              <a:rPr lang="en-US" dirty="0"/>
              <a:t>jQuery takes a lot of common tasks that require many lines of JavaScript code to accomplish, and wraps them into methods that you can call with a single line of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628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5A57755-B35E-4F44-BB0B-876D740733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Plugin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A1F11A8-54E7-405A-871A-34400751EB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6543" y="5884615"/>
            <a:ext cx="5525457" cy="538562"/>
          </a:xfrm>
        </p:spPr>
        <p:txBody>
          <a:bodyPr>
            <a:norm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https://www.bestjquery.com/</a:t>
            </a:r>
          </a:p>
        </p:txBody>
      </p:sp>
    </p:spTree>
    <p:extLst>
      <p:ext uri="{BB962C8B-B14F-4D97-AF65-F5344CB8AC3E}">
        <p14:creationId xmlns:p14="http://schemas.microsoft.com/office/powerpoint/2010/main" val="4167728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5C9BC-A03D-4604-92CC-FB7051B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413" y="935278"/>
            <a:ext cx="10178322" cy="606443"/>
          </a:xfrm>
        </p:spPr>
        <p:txBody>
          <a:bodyPr>
            <a:normAutofit fontScale="90000"/>
          </a:bodyPr>
          <a:lstStyle/>
          <a:p>
            <a:r>
              <a:rPr lang="en-US" dirty="0"/>
              <a:t>Categories of jQuery plugins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D31A79-6C2B-43C6-879E-116CF0AAA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560" y="1799163"/>
            <a:ext cx="8959914" cy="412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0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F1442-0B0E-4220-8571-B460701F7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17" y="956812"/>
            <a:ext cx="10178322" cy="1492132"/>
          </a:xfrm>
        </p:spPr>
        <p:txBody>
          <a:bodyPr/>
          <a:lstStyle/>
          <a:p>
            <a:r>
              <a:rPr lang="en-US" dirty="0"/>
              <a:t>Implement jQuery plugin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99656D-EC44-4B6F-9CBF-F4F01B734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2448944"/>
            <a:ext cx="9297311" cy="301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26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C8E09-BC6A-4C82-A737-373B693E6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scroll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766BE-3E65-42E2-BF60-3658D3DEB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4402" y="2498653"/>
            <a:ext cx="8243196" cy="510362"/>
          </a:xfrm>
          <a:solidFill>
            <a:schemeClr val="accent2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https://github.com/markgoodyear/scrollup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5DE384-1EA9-40B2-BC9D-0C282ED5B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500" y="3672096"/>
            <a:ext cx="4296375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77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A614-272D-47FF-A524-CB519AFD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Isotope Filter Plugin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5E75B-F128-4E91-B392-F7AD1C21E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1950" y="1681842"/>
            <a:ext cx="6393131" cy="478464"/>
          </a:xfrm>
          <a:solidFill>
            <a:schemeClr val="accent2"/>
          </a:solidFill>
          <a:ln>
            <a:solidFill>
              <a:schemeClr val="bg1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https://isotope.metafizzy.co/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B7199-58B1-40DC-B52E-40785831710A}"/>
              </a:ext>
            </a:extLst>
          </p:cNvPr>
          <p:cNvSpPr/>
          <p:nvPr/>
        </p:nvSpPr>
        <p:spPr>
          <a:xfrm>
            <a:off x="1590366" y="2322834"/>
            <a:ext cx="84348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202124"/>
                </a:solidFill>
                <a:latin typeface="Google Sans"/>
              </a:rPr>
              <a:t>Isotope </a:t>
            </a:r>
            <a:r>
              <a:rPr lang="en-US" dirty="0">
                <a:solidFill>
                  <a:srgbClr val="040C28"/>
                </a:solidFill>
                <a:latin typeface="Google Sans"/>
              </a:rPr>
              <a:t>can hide and show item elements with the filter option</a:t>
            </a:r>
            <a:r>
              <a:rPr lang="en-US" dirty="0">
                <a:solidFill>
                  <a:srgbClr val="202124"/>
                </a:solidFill>
                <a:latin typeface="Google Sans"/>
              </a:rPr>
              <a:t>. Items that match that filter will be shown. Items that do not match will be hidden.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66AA1B-8512-4CC3-97F8-7B6A9E42739A}"/>
              </a:ext>
            </a:extLst>
          </p:cNvPr>
          <p:cNvSpPr/>
          <p:nvPr/>
        </p:nvSpPr>
        <p:spPr>
          <a:xfrm>
            <a:off x="2027709" y="3044639"/>
            <a:ext cx="853056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$(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'.product-item'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).isotope({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 options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itemSelector: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'.item'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layoutMode: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fitRows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});</a:t>
            </a:r>
          </a:p>
          <a:p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$(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'.product-menu ul li'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).click(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$(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'.product-menu ul li'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).removeClass(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'btn btn-warning'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$(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).addClass(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'btn btn-warning'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selector = $(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).attr(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'data-filter'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$(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".product-item"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).isotope({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filter:selector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});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});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66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2DFAD-7424-416A-BF2F-3950D941B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Map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5D2F1F-B26C-4159-B3B9-6FC63144EAFF}"/>
              </a:ext>
            </a:extLst>
          </p:cNvPr>
          <p:cNvSpPr/>
          <p:nvPr/>
        </p:nvSpPr>
        <p:spPr>
          <a:xfrm>
            <a:off x="4037568" y="2446892"/>
            <a:ext cx="3693192" cy="397032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vert="horz" lIns="45720" tIns="45720" rIns="45720" bIns="45720" rtlCol="0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2200" dirty="0">
                <a:solidFill>
                  <a:schemeClr val="bg1"/>
                </a:solidFill>
              </a:rPr>
              <a:t>https://www.google.com/maps</a:t>
            </a:r>
          </a:p>
        </p:txBody>
      </p:sp>
    </p:spTree>
    <p:extLst>
      <p:ext uri="{BB962C8B-B14F-4D97-AF65-F5344CB8AC3E}">
        <p14:creationId xmlns:p14="http://schemas.microsoft.com/office/powerpoint/2010/main" val="745304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B3551-84D6-4594-89A4-5C033D920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3</a:t>
            </a:r>
            <a:r>
              <a:rPr lang="en-US" b="1" dirty="0"/>
              <a:t> Steps jQuery Implementation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5A6F7B-671C-4F89-8BD1-5AB005184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442524"/>
            <a:ext cx="7481516" cy="300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36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7B0FA-C9CA-4510-A0C9-4C929432A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CDN Path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9AB36-4AF9-46A6-BE51-13FEDD10B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060" y="2205137"/>
            <a:ext cx="6687879" cy="3881201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8841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BBE11-ADF0-4BC4-AB05-D574D2B7C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Selector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B3273-59B4-483B-B698-59E53E08F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7" y="2212422"/>
            <a:ext cx="7401491" cy="444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58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5076F-9D92-4480-90AE-80D8FD4F9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jQuery Basic Syntax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EDF37A-99F5-4597-B9AE-88B02A17C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084831"/>
            <a:ext cx="7649976" cy="43053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EB16B7-2C7F-4E70-B0B9-27F77E7AA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318" y="4073820"/>
            <a:ext cx="4575202" cy="247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85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5DA36-9C4F-48C9-AC1E-319A7E43F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jQuery Basic Syntax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CA8E73-D575-47AC-A39F-D9A543F00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353" y="2510814"/>
            <a:ext cx="8271555" cy="309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28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EDF2-C3A8-41A2-8CA4-CCEFB2DD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method to start jQuery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D59C00-FBD5-47B7-AB1E-66691A81A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76" y="2084832"/>
            <a:ext cx="5882357" cy="29656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701BE1-DCE7-4585-8438-3568A884F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485" y="2073063"/>
            <a:ext cx="4735423" cy="298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904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05CFE-C93B-4DB8-AD96-201C4810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jQuery Selectors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A46716-E18A-4B4E-94E9-7E3F4B5C1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182" y="1968660"/>
            <a:ext cx="1525371" cy="21984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BDB679-29C3-40BB-9363-E7F114955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9454" y="2084832"/>
            <a:ext cx="1084518" cy="19348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DE57C0-94B1-4655-BA80-AD2041817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92" y="1860056"/>
            <a:ext cx="5519984" cy="230703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E4AECC-C7C4-4BCE-9CD4-449A20E831ED}"/>
              </a:ext>
            </a:extLst>
          </p:cNvPr>
          <p:cNvSpPr/>
          <p:nvPr/>
        </p:nvSpPr>
        <p:spPr>
          <a:xfrm>
            <a:off x="5805519" y="6357844"/>
            <a:ext cx="5922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:eq() selector </a:t>
            </a:r>
            <a:r>
              <a:rPr lang="en-US" dirty="0">
                <a:solidFill>
                  <a:srgbClr val="FF0000"/>
                </a:solidFill>
                <a:latin typeface="Google Sans"/>
              </a:rPr>
              <a:t>selects an element with a specific index number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90E0D3-CF90-4232-A905-198419812A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958" y="4528563"/>
            <a:ext cx="6175574" cy="182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1624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979</TotalTime>
  <Words>190</Words>
  <Application>Microsoft Office PowerPoint</Application>
  <PresentationFormat>Widescreen</PresentationFormat>
  <Paragraphs>51</Paragraphs>
  <Slides>25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Calibri</vt:lpstr>
      <vt:lpstr>Consolas</vt:lpstr>
      <vt:lpstr>Google Sans</vt:lpstr>
      <vt:lpstr>Tw Cen MT</vt:lpstr>
      <vt:lpstr>Tw Cen MT Condensed</vt:lpstr>
      <vt:lpstr>Wingdings 3</vt:lpstr>
      <vt:lpstr>Integral</vt:lpstr>
      <vt:lpstr>jQuery</vt:lpstr>
      <vt:lpstr>What is jQuery?</vt:lpstr>
      <vt:lpstr>3 Steps jQuery Implementation</vt:lpstr>
      <vt:lpstr>jQuery CDN Path</vt:lpstr>
      <vt:lpstr>Short Selector Example</vt:lpstr>
      <vt:lpstr>jQuery Basic Syntax</vt:lpstr>
      <vt:lpstr>jQuery Basic Syntax</vt:lpstr>
      <vt:lpstr>Another method to start jQuery code</vt:lpstr>
      <vt:lpstr>jQuery Selectors</vt:lpstr>
      <vt:lpstr>Mouse Event</vt:lpstr>
      <vt:lpstr>Keyboard event</vt:lpstr>
      <vt:lpstr>Form Events </vt:lpstr>
      <vt:lpstr>Get Method</vt:lpstr>
      <vt:lpstr> CSS Method</vt:lpstr>
      <vt:lpstr>jQuery Hide Show &amp; Toggle Method</vt:lpstr>
      <vt:lpstr>jQuery Effects - Fading </vt:lpstr>
      <vt:lpstr>jQuery slideUp , slideDown &amp; SlideToggle</vt:lpstr>
      <vt:lpstr>Set method</vt:lpstr>
      <vt:lpstr>CSs class Method</vt:lpstr>
      <vt:lpstr>Plugin</vt:lpstr>
      <vt:lpstr>Categories of jQuery plugins</vt:lpstr>
      <vt:lpstr>Implement jQuery plugin</vt:lpstr>
      <vt:lpstr> scroll up</vt:lpstr>
      <vt:lpstr>Isotope Filter Plugin </vt:lpstr>
      <vt:lpstr>Google Map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jQuery Effects </dc:title>
  <dc:creator>Marium</dc:creator>
  <cp:lastModifiedBy>Marium</cp:lastModifiedBy>
  <cp:revision>111</cp:revision>
  <dcterms:created xsi:type="dcterms:W3CDTF">2020-01-21T04:54:44Z</dcterms:created>
  <dcterms:modified xsi:type="dcterms:W3CDTF">2023-09-13T11:06:47Z</dcterms:modified>
</cp:coreProperties>
</file>